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1" r:id="rId4"/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FF00"/>
    <a:srgbClr val="000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162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5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9489E-466A-00BC-4B49-6A816E501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855EA-325A-8C86-E205-AF5F3344B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E3DCB-099D-8FA7-2300-A7C998C35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B28E-9BBB-416D-9C39-786800F10C4C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24C7D-3B31-67F7-F505-EAC9970FB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88866-5A32-7DBA-467E-036DA8357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3B4-CCCB-49A5-A1AE-2910B5097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2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9CC3B-6A52-6712-E731-72791282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D5A03-72EF-A5FF-52EA-491191A3E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F1176-26A9-E737-9444-5E370E67E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B28E-9BBB-416D-9C39-786800F10C4C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214D0-299D-15DF-A037-B7FA4AE8F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B682A-F029-0FA7-F405-BFD7ACBF1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3B4-CCCB-49A5-A1AE-2910B5097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19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F3D7C9-D542-DE0F-F13C-4A0BCE2C82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6A69-0F56-ED92-5984-2936FFCB5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CD8A1-8427-B681-A69B-0E265E93D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B28E-9BBB-416D-9C39-786800F10C4C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C0237-8F41-4246-665F-4021882B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85E29-DBFF-4B7D-4BD0-71A64E60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3B4-CCCB-49A5-A1AE-2910B5097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96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78AA-80F2-35EC-7F74-909865789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DC92F-A753-47DF-96C4-F6CF38CA2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E98F7-0DD8-235D-C941-346EBD70F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B28E-9BBB-416D-9C39-786800F10C4C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B5EC5-2866-3169-E4DD-42EEAAB3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30961-BEA7-B77F-E823-2012CE8AE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3B4-CCCB-49A5-A1AE-2910B5097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88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C7E8C-7453-9BDD-3A31-E35642C66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4758E-7006-FCBB-40AC-47728FCB1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A5347-98C6-8217-9554-34C31DB69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B28E-9BBB-416D-9C39-786800F10C4C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46163-117D-3088-53D2-2AD4D55A8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66017-7BAA-9D71-7845-9C4C1DF5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3B4-CCCB-49A5-A1AE-2910B5097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8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6C86-792C-5F1B-D2CE-136A68CD7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37774-659B-6D76-328E-44F90C6F9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F08B29-80B2-7D02-4299-135DD9F84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B5D59-DA46-AA3A-BBB9-F0AB64953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B28E-9BBB-416D-9C39-786800F10C4C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BC237-56CE-F60B-D7FB-1C76458E2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941A4-093E-317D-1B0C-3DFBDD3F5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3B4-CCCB-49A5-A1AE-2910B5097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1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76F5-089B-7DAA-EAAB-5F376BE8E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46532-3502-E97B-5E40-19F999E5A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92D35-38B2-07F6-10FC-AAEE1D4B1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AB228-FA00-AEE5-C59A-9214B0B24A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4DEA2-7B56-8A2D-F0A3-2DF727EBE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28A2B5-47B6-C15E-43AE-0484181E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B28E-9BBB-416D-9C39-786800F10C4C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8A18CD-01BE-8240-7942-603967B63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63FA37-27F6-21DE-0B81-F6767134D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3B4-CCCB-49A5-A1AE-2910B5097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03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C829D-BCB2-BBD4-5594-0B66FA0EF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B02CEA-33C8-EC3C-B173-5FE0A063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B28E-9BBB-416D-9C39-786800F10C4C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C002B8-F2C5-9512-FC13-EA9339D1B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B8EE7-D195-4DE4-13B0-0B8BE718E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3B4-CCCB-49A5-A1AE-2910B5097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77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A00EF4-E04A-E9F7-DA0D-4493DD7B2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B28E-9BBB-416D-9C39-786800F10C4C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99A46F-A6D2-2C2A-9429-993BAB6AD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EFFC5-3410-FDE0-35A5-79F1533E9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3B4-CCCB-49A5-A1AE-2910B5097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3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D20BB-7110-7349-25EF-E91FC92CC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06DD7-7975-FE4F-6C26-12F511E71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6F4E1-A723-7C9B-C782-1BE996CA2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01DC6-1CD6-1C24-040D-7C3F7F607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B28E-9BBB-416D-9C39-786800F10C4C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4E504-8744-88E1-DC40-D282266D9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1C6F4-F6DC-F44F-B43B-34D2DF3AD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3B4-CCCB-49A5-A1AE-2910B5097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72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E9BC0-A6FC-0B15-B0E7-74891F98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A2EF8E-6268-3318-42CD-EBF9229CDB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D961C-1342-F073-EA9A-8A7225EDC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CC217-628F-44C5-10E8-0EA4003B3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AB28E-9BBB-416D-9C39-786800F10C4C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47196-6F7F-A01B-9723-915BDE8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421CF-E10D-3DD1-14C4-4848DA76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253B4-CCCB-49A5-A1AE-2910B5097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1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E74867-7D4D-ACE2-CD81-CEC816C09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D7765-4052-FEFC-B1FE-7ED7276A2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1A9D9-B0F9-3094-A6ED-1EE4F21854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AB28E-9BBB-416D-9C39-786800F10C4C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90347-8BED-3251-DA6D-1ACCFB175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C3B68-0EB8-A2BA-F3EA-7835B7D01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253B4-CCCB-49A5-A1AE-2910B5097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0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screen with his hands out&#10;&#10;Description automatically generated with low confidence">
            <a:extLst>
              <a:ext uri="{FF2B5EF4-FFF2-40B4-BE49-F238E27FC236}">
                <a16:creationId xmlns:a16="http://schemas.microsoft.com/office/drawing/2014/main" id="{1B3A2955-FD39-00EB-84C9-81C13E7AB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8" y="169328"/>
            <a:ext cx="4385136" cy="2455885"/>
          </a:xfrm>
          <a:prstGeom prst="rect">
            <a:avLst/>
          </a:prstGeom>
        </p:spPr>
      </p:pic>
      <p:pic>
        <p:nvPicPr>
          <p:cNvPr id="7" name="Picture 6" descr="A picture containing curtain, person, indoor, person&#10;&#10;Description automatically generated">
            <a:extLst>
              <a:ext uri="{FF2B5EF4-FFF2-40B4-BE49-F238E27FC236}">
                <a16:creationId xmlns:a16="http://schemas.microsoft.com/office/drawing/2014/main" id="{3D7C5BBF-5120-AB0F-D307-6E06B0297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3" y="4232788"/>
            <a:ext cx="4381051" cy="2455886"/>
          </a:xfrm>
          <a:prstGeom prst="rect">
            <a:avLst/>
          </a:prstGeom>
        </p:spPr>
      </p:pic>
      <p:pic>
        <p:nvPicPr>
          <p:cNvPr id="9" name="Picture 8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1C6C87B7-9BDA-1CE0-8E2F-EE5052FBE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06" y="169328"/>
            <a:ext cx="2452188" cy="3220343"/>
          </a:xfrm>
          <a:prstGeom prst="rect">
            <a:avLst/>
          </a:prstGeom>
        </p:spPr>
      </p:pic>
      <p:pic>
        <p:nvPicPr>
          <p:cNvPr id="11" name="Picture 10" descr="A person wearing a red jacket&#10;&#10;Description automatically generated with medium confidence">
            <a:extLst>
              <a:ext uri="{FF2B5EF4-FFF2-40B4-BE49-F238E27FC236}">
                <a16:creationId xmlns:a16="http://schemas.microsoft.com/office/drawing/2014/main" id="{BD80DA27-1ED3-C38E-119C-73A592502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705" y="3955055"/>
            <a:ext cx="4678961" cy="2628442"/>
          </a:xfrm>
          <a:prstGeom prst="rect">
            <a:avLst/>
          </a:prstGeom>
        </p:spPr>
      </p:pic>
      <p:pic>
        <p:nvPicPr>
          <p:cNvPr id="13" name="Picture 12" descr="A person in a pink suit&#10;&#10;Description automatically generated with medium confidence">
            <a:extLst>
              <a:ext uri="{FF2B5EF4-FFF2-40B4-BE49-F238E27FC236}">
                <a16:creationId xmlns:a16="http://schemas.microsoft.com/office/drawing/2014/main" id="{C87EDC94-CD25-1241-D77F-D2D9DE785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84" y="3198302"/>
            <a:ext cx="2593851" cy="3385195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389313-B9EA-D617-9C7C-450BB921D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819" y="169328"/>
            <a:ext cx="4560533" cy="254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55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blue, posing&#10;&#10;Description automatically generated">
            <a:extLst>
              <a:ext uri="{FF2B5EF4-FFF2-40B4-BE49-F238E27FC236}">
                <a16:creationId xmlns:a16="http://schemas.microsoft.com/office/drawing/2014/main" id="{F55EA2CE-83CB-0B6C-00FC-444B0E026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colorTemperature colorTemp="7334"/>
                    </a14:imgEffect>
                    <a14:imgEffect>
                      <a14:brightnessContrast bright="10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88" y="116718"/>
            <a:ext cx="3678233" cy="2882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1BF3D6-A60E-2BC3-6302-90CCB2A697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  <a14:imgEffect>
                      <a14:colorTemperature colorTemp="8029"/>
                    </a14:imgEffect>
                  </a14:imgLayer>
                </a14:imgProps>
              </a:ext>
            </a:extLst>
          </a:blip>
          <a:srcRect l="19508" r="11321"/>
          <a:stretch/>
        </p:blipFill>
        <p:spPr>
          <a:xfrm>
            <a:off x="8610435" y="3706276"/>
            <a:ext cx="3241041" cy="2771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824CDF-F081-0892-1E0E-AEAFDE2BD4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  <a14:imgEffect>
                      <a14:colorTemperature colorTemp="7473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80" y="271951"/>
            <a:ext cx="4527354" cy="2536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7C8973-06B8-EF73-2B2B-2E577AA742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0000"/>
                    </a14:imgEffect>
                    <a14:imgEffect>
                      <a14:colorTemperature colorTemp="789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4647" y="271951"/>
            <a:ext cx="2742704" cy="3028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5201B2-2086-76C5-3511-6D29D56964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0000"/>
                    </a14:imgEffect>
                    <a14:imgEffect>
                      <a14:colorTemperature colorTemp="8024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rcRect l="22726" t="7311" r="16339"/>
          <a:stretch/>
        </p:blipFill>
        <p:spPr>
          <a:xfrm>
            <a:off x="4436546" y="3557715"/>
            <a:ext cx="3542427" cy="3200400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81C4D05-1DE1-A854-D10E-264045B381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5000"/>
                    </a14:imgEffect>
                    <a14:imgEffect>
                      <a14:saturation sat="105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7" y="3267853"/>
            <a:ext cx="3513124" cy="349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39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E36D3470-8D38-63F7-364B-5FC7E3CF3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" y="180228"/>
            <a:ext cx="2406871" cy="2503978"/>
          </a:xfrm>
          <a:prstGeom prst="rect">
            <a:avLst/>
          </a:prstGeom>
        </p:spPr>
      </p:pic>
      <p:pic>
        <p:nvPicPr>
          <p:cNvPr id="4" name="Picture 3" descr="A bald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5A2676E0-1E88-2A8D-7904-1C3F3081A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93" y="10484"/>
            <a:ext cx="2529811" cy="2673722"/>
          </a:xfrm>
          <a:prstGeom prst="rect">
            <a:avLst/>
          </a:prstGeom>
        </p:spPr>
      </p:pic>
      <p:pic>
        <p:nvPicPr>
          <p:cNvPr id="9" name="Picture 8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183CC094-7138-6FC1-505D-145019976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751" y="2940981"/>
            <a:ext cx="2743438" cy="3917019"/>
          </a:xfrm>
          <a:prstGeom prst="rect">
            <a:avLst/>
          </a:prstGeom>
        </p:spPr>
      </p:pic>
      <p:pic>
        <p:nvPicPr>
          <p:cNvPr id="11" name="Picture 10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DD2DAF66-5DF8-2BC1-63C5-0691865F0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087" y="180228"/>
            <a:ext cx="2869729" cy="2673723"/>
          </a:xfrm>
          <a:prstGeom prst="rect">
            <a:avLst/>
          </a:prstGeom>
        </p:spPr>
      </p:pic>
      <p:pic>
        <p:nvPicPr>
          <p:cNvPr id="15" name="Picture 14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3088A9A6-2091-C4B8-D801-68DB3F10E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537" y="3097161"/>
            <a:ext cx="3342800" cy="3339434"/>
          </a:xfrm>
          <a:prstGeom prst="rect">
            <a:avLst/>
          </a:prstGeom>
        </p:spPr>
      </p:pic>
      <p:pic>
        <p:nvPicPr>
          <p:cNvPr id="16" name="Picture 15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29D18053-149D-FAEE-A3AB-DD3888F8F6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5" b="24154"/>
          <a:stretch/>
        </p:blipFill>
        <p:spPr>
          <a:xfrm>
            <a:off x="100985" y="3527890"/>
            <a:ext cx="273413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01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E7B1D6-4BB3-CA98-C791-20C18C33CB58}"/>
              </a:ext>
            </a:extLst>
          </p:cNvPr>
          <p:cNvSpPr txBox="1"/>
          <p:nvPr/>
        </p:nvSpPr>
        <p:spPr>
          <a:xfrm>
            <a:off x="3631191" y="377037"/>
            <a:ext cx="4929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Minimo Regular" panose="02000503000000020003" pitchFamily="50" charset="0"/>
              </a:rPr>
              <a:t>Paul Daniels &amp; Peripheral Thinkers™</a:t>
            </a:r>
          </a:p>
          <a:p>
            <a:pPr algn="ctr"/>
            <a:r>
              <a:rPr lang="en-US" sz="2400" dirty="0">
                <a:latin typeface="Minimo Regular" panose="02000503000000020003" pitchFamily="50" charset="0"/>
              </a:rPr>
              <a:t>Media Content</a:t>
            </a:r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58F7E1EA-E7C8-4ACC-2F7C-2BEBF1A5A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1" y="1529968"/>
            <a:ext cx="5381158" cy="1626539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41CA1FEB-6791-76D6-0288-1C10C162E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32" y="1444087"/>
            <a:ext cx="5381158" cy="19849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95377871-D2AD-0D67-9BC2-C64AE074C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32" y="3878412"/>
            <a:ext cx="5381158" cy="1984913"/>
          </a:xfrm>
          <a:prstGeom prst="rect">
            <a:avLst/>
          </a:prstGeom>
          <a:solidFill>
            <a:srgbClr val="000BFF"/>
          </a:solidFill>
          <a:ln>
            <a:solidFill>
              <a:schemeClr val="tx1"/>
            </a:solidFill>
          </a:ln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F8512CAF-6648-245F-70C8-559645484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1" y="3878413"/>
            <a:ext cx="5381158" cy="1984913"/>
          </a:xfrm>
          <a:prstGeom prst="rect">
            <a:avLst/>
          </a:prstGeom>
          <a:solidFill>
            <a:srgbClr val="62FF00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6053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8</Words>
  <Application>Microsoft Office PowerPoint</Application>
  <PresentationFormat>Widescreen</PresentationFormat>
  <Paragraphs>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Minimo Regular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Daniels</dc:creator>
  <cp:lastModifiedBy>Paul Daniels</cp:lastModifiedBy>
  <cp:revision>4</cp:revision>
  <dcterms:created xsi:type="dcterms:W3CDTF">2022-10-15T13:47:46Z</dcterms:created>
  <dcterms:modified xsi:type="dcterms:W3CDTF">2023-05-05T15:48:16Z</dcterms:modified>
</cp:coreProperties>
</file>